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59" r:id="rId7"/>
    <p:sldId id="261" r:id="rId8"/>
    <p:sldId id="268" r:id="rId9"/>
    <p:sldId id="262" r:id="rId10"/>
    <p:sldId id="269" r:id="rId11"/>
    <p:sldId id="263" r:id="rId12"/>
    <p:sldId id="270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6B34-1EBC-F44E-BB1C-301C0F02F56C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513E-1E58-1548-B4C8-E6E71AE5C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9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653A0-F1A6-464F-A0F6-5A229853C8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794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2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0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17238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93659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12850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7665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54857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38330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95862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9944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9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066128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98986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632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412809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DDDDDD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5704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78441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81166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118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5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9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1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0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6420-1A45-1241-9C7A-C7CBB9C19F4D}" type="datetimeFigureOut">
              <a:rPr lang="en-US" smtClean="0"/>
              <a:t>10/30/15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88861-D3EA-3A43-885F-9A45555D1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9E3F7-FF0D-744E-87E9-43FB66FB9BB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Trebuchet MS"/>
              </a:rPr>
              <a:pPr/>
              <a:t>10/30/15</a:t>
            </a:fld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62D385-B77B-2B40-A20C-C249690E312A}" type="slidenum">
              <a:rPr lang="en-US" smtClean="0">
                <a:solidFill>
                  <a:srgbClr val="DDDDDD"/>
                </a:solidFill>
                <a:latin typeface="Trebuchet MS"/>
              </a:rPr>
              <a:pPr/>
              <a:t>‹#›</a:t>
            </a:fld>
            <a:endParaRPr lang="en-US">
              <a:solidFill>
                <a:srgbClr val="DDDDDD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1608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458" y="666787"/>
            <a:ext cx="3678391" cy="3690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12" y="5650173"/>
            <a:ext cx="1215987" cy="12078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1474" y="4606404"/>
            <a:ext cx="515509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latin typeface="Trebuchet MS"/>
              </a:rPr>
              <a:t>Day 3:</a:t>
            </a:r>
          </a:p>
          <a:p>
            <a:pPr algn="ctr"/>
            <a:r>
              <a:rPr lang="en-US" sz="3600" i="1" dirty="0">
                <a:solidFill>
                  <a:prstClr val="black"/>
                </a:solidFill>
                <a:latin typeface="Trebuchet MS"/>
              </a:rPr>
              <a:t>How to </a:t>
            </a:r>
            <a:r>
              <a:rPr lang="en-US" sz="3600" i="1" dirty="0" smtClean="0">
                <a:solidFill>
                  <a:prstClr val="black"/>
                </a:solidFill>
                <a:latin typeface="Trebuchet MS"/>
              </a:rPr>
              <a:t>Follow-Up</a:t>
            </a:r>
            <a:endParaRPr lang="en-US" sz="3600" i="1" dirty="0">
              <a:solidFill>
                <a:prstClr val="black"/>
              </a:solidFill>
              <a:latin typeface="Trebuchet MS"/>
            </a:endParaRPr>
          </a:p>
          <a:p>
            <a:pPr algn="ctr"/>
            <a:r>
              <a:rPr lang="en-US" sz="3600" i="1" dirty="0" smtClean="0">
                <a:solidFill>
                  <a:prstClr val="black"/>
                </a:solidFill>
                <a:latin typeface="Trebuchet MS"/>
              </a:rPr>
              <a:t>and Interview for a Job</a:t>
            </a:r>
            <a:endParaRPr lang="en-US" sz="4000" i="1" dirty="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2177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D4D4D"/>
                </a:solidFill>
              </a:rPr>
              <a:t>“What are your weaknesses?”</a:t>
            </a:r>
            <a:endParaRPr lang="en-US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say what you are doing </a:t>
            </a:r>
            <a:r>
              <a:rPr lang="en-US" u="sng" dirty="0" smtClean="0"/>
              <a:t>to fix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“Sometimes I am late to appointments, </a:t>
            </a:r>
            <a:r>
              <a:rPr lang="en-US" b="1" i="1" dirty="0" smtClean="0"/>
              <a:t>but</a:t>
            </a:r>
            <a:r>
              <a:rPr lang="en-US" dirty="0" smtClean="0"/>
              <a:t> I usually write down dates in my calendar to remind myself.”</a:t>
            </a:r>
          </a:p>
          <a:p>
            <a:pPr lvl="1"/>
            <a:r>
              <a:rPr lang="en-US" dirty="0" smtClean="0"/>
              <a:t>“I am not a morning person, </a:t>
            </a:r>
            <a:r>
              <a:rPr lang="en-US" b="1" i="1" dirty="0" smtClean="0"/>
              <a:t>but</a:t>
            </a:r>
            <a:r>
              <a:rPr lang="en-US" dirty="0" smtClean="0"/>
              <a:t> I usually try to set my alarm every day to make sure I am up on time.”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51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Sometimes I am _______________, but ___________.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61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D4D4D"/>
                </a:solidFill>
              </a:rPr>
              <a:t>“Why do you want this job?”</a:t>
            </a:r>
            <a:endParaRPr lang="en-US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Do not</a:t>
            </a:r>
            <a:r>
              <a:rPr lang="en-US" i="1" dirty="0" smtClean="0"/>
              <a:t> </a:t>
            </a:r>
            <a:r>
              <a:rPr lang="en-US" dirty="0" smtClean="0"/>
              <a:t>say that you want the job because you need money.</a:t>
            </a:r>
          </a:p>
          <a:p>
            <a:r>
              <a:rPr lang="en-US" dirty="0" smtClean="0"/>
              <a:t>Say what you hope to learn from the job.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“I am excited to gain good experience in the (food) industry in the United States. I know that this job will help me connect to others and gain skills in customer service.”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82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4D4D4D"/>
                </a:solidFill>
              </a:rPr>
              <a:t>“Tell me about a time when…”</a:t>
            </a:r>
            <a:endParaRPr lang="en-US" sz="3200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“scenario-based questions.” </a:t>
            </a:r>
          </a:p>
          <a:p>
            <a:r>
              <a:rPr lang="en-US" dirty="0" smtClean="0"/>
              <a:t>The employer is testing your judgment and past behaviors to see how you will act in the future.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Tell me about a time when you worked on a project that had a tight deadline.” </a:t>
            </a:r>
          </a:p>
          <a:p>
            <a:pPr lvl="1"/>
            <a:r>
              <a:rPr lang="en-US" dirty="0"/>
              <a:t>“One time in the past I had a big project to complete with a team of 5 people. Two of them called in sick, so the rest of us had to work together and put in some extra time to make sure the project got finished on time.” </a:t>
            </a:r>
          </a:p>
        </p:txBody>
      </p:sp>
    </p:spTree>
    <p:extLst>
      <p:ext uri="{BB962C8B-B14F-4D97-AF65-F5344CB8AC3E}">
        <p14:creationId xmlns:p14="http://schemas.microsoft.com/office/powerpoint/2010/main" val="45817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D4D4D"/>
                </a:solidFill>
              </a:rPr>
              <a:t>“When can you work?”</a:t>
            </a:r>
            <a:endParaRPr lang="en-US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am flexible. I can work any day of the week and can start right away. I would prefer not to work on Sundays.”</a:t>
            </a:r>
          </a:p>
          <a:p>
            <a:r>
              <a:rPr lang="en-US" i="1" dirty="0" smtClean="0"/>
              <a:t>If you have another job: </a:t>
            </a:r>
            <a:r>
              <a:rPr lang="en-US" dirty="0" smtClean="0"/>
              <a:t>“I can start working soon, but I need to give my current job 2 weeks notice.”</a:t>
            </a:r>
          </a:p>
          <a:p>
            <a:endParaRPr lang="en-US" i="1" dirty="0"/>
          </a:p>
          <a:p>
            <a:r>
              <a:rPr lang="en-US" dirty="0" smtClean="0"/>
              <a:t>If you live close to the job, make sure you say this.</a:t>
            </a:r>
          </a:p>
          <a:p>
            <a:r>
              <a:rPr lang="en-US" b="1" u="sng" dirty="0" smtClean="0"/>
              <a:t>Do not</a:t>
            </a:r>
            <a:r>
              <a:rPr lang="en-US" dirty="0" smtClean="0"/>
              <a:t> say “I can’t work on Sundays.” Say, “I would prefer not to work on Sundays.”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56952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D4D4D"/>
                </a:solidFill>
              </a:rPr>
              <a:t>“Do you have any questions?”</a:t>
            </a:r>
            <a:endParaRPr lang="en-US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purpose of this is to tell them either one more good thing about yourself OR that you know something about their company.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“I can speak 3 languages. Do you think that this skill could be helpful to your company?”</a:t>
            </a:r>
          </a:p>
          <a:p>
            <a:pPr lvl="1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“I know that the Hilton has 1,000 rooms. Has there ever been a time when they are all full?”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00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15474" y="666439"/>
            <a:ext cx="5826719" cy="1219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Trebuchet MS"/>
              </a:rPr>
              <a:t>Follow-up</a:t>
            </a:r>
            <a:endParaRPr lang="en-US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61474" y="1664798"/>
            <a:ext cx="7833894" cy="3880773"/>
          </a:xfrm>
        </p:spPr>
        <p:txBody>
          <a:bodyPr>
            <a:normAutofit/>
          </a:bodyPr>
          <a:lstStyle/>
          <a:p>
            <a:r>
              <a:rPr lang="en-US" dirty="0" smtClean="0"/>
              <a:t>After applying for a job online, you must </a:t>
            </a:r>
            <a:r>
              <a:rPr lang="en-US" b="1" i="1" dirty="0" smtClean="0"/>
              <a:t>follow up </a:t>
            </a:r>
            <a:r>
              <a:rPr lang="en-US" dirty="0" smtClean="0"/>
              <a:t>with the employer if you want to get an interview.</a:t>
            </a:r>
          </a:p>
          <a:p>
            <a:r>
              <a:rPr lang="en-US" dirty="0" smtClean="0"/>
              <a:t>Follow up </a:t>
            </a:r>
            <a:r>
              <a:rPr lang="en-US" i="1" u="sng" dirty="0" smtClean="0"/>
              <a:t>a few days after</a:t>
            </a:r>
            <a:r>
              <a:rPr lang="en-US" dirty="0" smtClean="0"/>
              <a:t> you apply for the job online.</a:t>
            </a:r>
          </a:p>
          <a:p>
            <a:r>
              <a:rPr lang="en-US" dirty="0" smtClean="0"/>
              <a:t>You should do this by going to the location where you applied and speaking with the manager.</a:t>
            </a:r>
          </a:p>
          <a:p>
            <a:endParaRPr lang="en-US" dirty="0"/>
          </a:p>
          <a:p>
            <a:r>
              <a:rPr lang="en-US" dirty="0" smtClean="0"/>
              <a:t>Use the “How to Follow-Up” worksheet to practice speaking with an employer.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Interviewing Tips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635972"/>
            <a:ext cx="6347714" cy="3880773"/>
          </a:xfrm>
        </p:spPr>
        <p:txBody>
          <a:bodyPr/>
          <a:lstStyle/>
          <a:p>
            <a:r>
              <a:rPr lang="en-US" dirty="0" smtClean="0"/>
              <a:t>Dress formally. </a:t>
            </a:r>
            <a:r>
              <a:rPr lang="en-US" b="1" i="1" dirty="0" smtClean="0"/>
              <a:t>Do not </a:t>
            </a:r>
            <a:r>
              <a:rPr lang="en-US" dirty="0" smtClean="0"/>
              <a:t>wear jeans or bright colors.</a:t>
            </a:r>
          </a:p>
          <a:p>
            <a:r>
              <a:rPr lang="en-US" dirty="0" smtClean="0"/>
              <a:t>You </a:t>
            </a:r>
            <a:r>
              <a:rPr lang="en-US" u="sng" dirty="0" smtClean="0"/>
              <a:t>can</a:t>
            </a:r>
            <a:r>
              <a:rPr lang="en-US" dirty="0" smtClean="0"/>
              <a:t> wear religiously significantly clothing to an interview, such as a head scarf.</a:t>
            </a:r>
          </a:p>
          <a:p>
            <a:r>
              <a:rPr lang="en-US" dirty="0" smtClean="0"/>
              <a:t>Have good posture and a positive attitude! Use eye contact and smile.</a:t>
            </a:r>
          </a:p>
          <a:p>
            <a:r>
              <a:rPr lang="en-US" dirty="0" smtClean="0"/>
              <a:t>Do not say that you do not speak English well. If you do not understand, you can explain: “English is not my first language. Can you please repeat that?”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755" y="4386107"/>
            <a:ext cx="4022755" cy="226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69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64" y="4053830"/>
            <a:ext cx="6347715" cy="182658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4D4D4D"/>
                </a:solidFill>
              </a:rPr>
              <a:t>Commonly Asked Questions</a:t>
            </a:r>
            <a:endParaRPr lang="en-US" sz="3600" dirty="0">
              <a:solidFill>
                <a:srgbClr val="4D4D4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64" y="995329"/>
            <a:ext cx="5250430" cy="349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1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D4D4D"/>
                </a:solidFill>
              </a:rPr>
              <a:t>“Tell me about yourself.”</a:t>
            </a:r>
            <a:endParaRPr lang="en-US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sz="2000" b="1" dirty="0" smtClean="0"/>
              <a:t>“</a:t>
            </a:r>
            <a:r>
              <a:rPr lang="en-US" sz="2000" b="1" dirty="0"/>
              <a:t>I am </a:t>
            </a:r>
            <a:r>
              <a:rPr lang="en-US" sz="2000" b="1" dirty="0" smtClean="0"/>
              <a:t>______</a:t>
            </a:r>
            <a:r>
              <a:rPr lang="en-US" sz="2000" b="1" dirty="0"/>
              <a:t>. I was born in </a:t>
            </a:r>
            <a:r>
              <a:rPr lang="en-US" sz="2000" b="1" dirty="0" smtClean="0"/>
              <a:t>________</a:t>
            </a:r>
            <a:r>
              <a:rPr lang="en-US" sz="2000" b="1" dirty="0"/>
              <a:t>. </a:t>
            </a:r>
            <a:r>
              <a:rPr lang="en-US" sz="2000" b="1" dirty="0" smtClean="0"/>
              <a:t>I </a:t>
            </a:r>
            <a:r>
              <a:rPr lang="en-US" sz="2000" b="1" dirty="0"/>
              <a:t>relocated to the United States in ______. I am really excited to be here with you</a:t>
            </a:r>
            <a:r>
              <a:rPr lang="en-US" sz="2000" b="1" dirty="0" smtClean="0"/>
              <a:t>.”</a:t>
            </a:r>
          </a:p>
          <a:p>
            <a:pPr marL="742950" lvl="2" indent="-342900"/>
            <a:endParaRPr lang="en-US" sz="2000" b="1" dirty="0" smtClean="0"/>
          </a:p>
          <a:p>
            <a:r>
              <a:rPr lang="en-US" dirty="0" smtClean="0"/>
              <a:t>Only general information – make it short.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0561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4D4D4D"/>
                </a:solidFill>
              </a:rPr>
              <a:t>“Tell me about your previous work experience.”</a:t>
            </a:r>
            <a:endParaRPr lang="en-US" sz="3200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3" cy="4079603"/>
          </a:xfrm>
        </p:spPr>
        <p:txBody>
          <a:bodyPr>
            <a:normAutofit/>
          </a:bodyPr>
          <a:lstStyle/>
          <a:p>
            <a:r>
              <a:rPr lang="en-US" dirty="0" smtClean="0"/>
              <a:t>Tell them only things that </a:t>
            </a:r>
            <a:r>
              <a:rPr lang="en-US" u="sng" dirty="0" smtClean="0"/>
              <a:t>relate to the job</a:t>
            </a:r>
            <a:r>
              <a:rPr lang="en-US" dirty="0" smtClean="0"/>
              <a:t> you are applying for. </a:t>
            </a:r>
          </a:p>
          <a:p>
            <a:r>
              <a:rPr lang="en-US" dirty="0" smtClean="0"/>
              <a:t>Speak about the </a:t>
            </a:r>
            <a:r>
              <a:rPr lang="en-US" b="1" u="sng" dirty="0" smtClean="0"/>
              <a:t>skills</a:t>
            </a:r>
            <a:r>
              <a:rPr lang="en-US" dirty="0" smtClean="0"/>
              <a:t> you have gained from those jobs that may be useful for this job.</a:t>
            </a:r>
          </a:p>
          <a:p>
            <a:r>
              <a:rPr lang="en-US" dirty="0" smtClean="0"/>
              <a:t>If you do not have any work experience, tell about other skills you have.</a:t>
            </a:r>
          </a:p>
          <a:p>
            <a:endParaRPr lang="en-US" dirty="0"/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sz="1800" dirty="0" smtClean="0"/>
              <a:t>“In my previous job as a translator, I gained experience in communication. I was given many tasks to complete, so I am efficient and organized.”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1972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 me about your work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 worked as a ______________. In this job, I _______________.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8552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4D4D4D"/>
                </a:solidFill>
              </a:rPr>
              <a:t>“What are your strengths?”</a:t>
            </a:r>
            <a:endParaRPr lang="en-US" i="1" dirty="0">
              <a:solidFill>
                <a:srgbClr val="4D4D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your resume for ideas. </a:t>
            </a:r>
          </a:p>
          <a:p>
            <a:r>
              <a:rPr lang="en-US" dirty="0" smtClean="0"/>
              <a:t>Read the </a:t>
            </a:r>
            <a:r>
              <a:rPr lang="en-US" u="sng" dirty="0" smtClean="0"/>
              <a:t>job requirements</a:t>
            </a:r>
            <a:r>
              <a:rPr lang="en-US" dirty="0" smtClean="0"/>
              <a:t> and use qualities from their list. </a:t>
            </a:r>
          </a:p>
          <a:p>
            <a:r>
              <a:rPr lang="en-US" dirty="0" smtClean="0"/>
              <a:t>Example: </a:t>
            </a:r>
          </a:p>
          <a:p>
            <a:pPr marL="457200" lvl="1" indent="0">
              <a:buNone/>
            </a:pPr>
            <a:r>
              <a:rPr lang="en-US" sz="1800" dirty="0" smtClean="0"/>
              <a:t>“I am efficient because I always complete tasks quickly. I am organized because I have experience working on many projects at the same time.”</a:t>
            </a:r>
          </a:p>
          <a:p>
            <a:r>
              <a:rPr lang="en-US" dirty="0" smtClean="0"/>
              <a:t>Good works to use: Flexible, dedicated, motivated, confident, positive attitude, friendly, enthusiastic, ambitious, team-player, hard-working, reliable, organized, efficient.</a:t>
            </a:r>
          </a:p>
        </p:txBody>
      </p:sp>
    </p:spTree>
    <p:extLst>
      <p:ext uri="{BB962C8B-B14F-4D97-AF65-F5344CB8AC3E}">
        <p14:creationId xmlns:p14="http://schemas.microsoft.com/office/powerpoint/2010/main" val="105392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 am ____________  because.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527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ace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865</Words>
  <Application>Microsoft Macintosh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1_Facet</vt:lpstr>
      <vt:lpstr>PowerPoint Presentation</vt:lpstr>
      <vt:lpstr>PowerPoint Presentation</vt:lpstr>
      <vt:lpstr>Interviewing Tips</vt:lpstr>
      <vt:lpstr>Commonly Asked Questions</vt:lpstr>
      <vt:lpstr>“Tell me about yourself.”</vt:lpstr>
      <vt:lpstr>“Tell me about your previous work experience.”</vt:lpstr>
      <vt:lpstr>Tell me about your work experience</vt:lpstr>
      <vt:lpstr>“What are your strengths?”</vt:lpstr>
      <vt:lpstr>Strengths</vt:lpstr>
      <vt:lpstr>“What are your weaknesses?”</vt:lpstr>
      <vt:lpstr>Weaknesses</vt:lpstr>
      <vt:lpstr>“Why do you want this job?”</vt:lpstr>
      <vt:lpstr>“Tell me about a time when…”</vt:lpstr>
      <vt:lpstr>“When can you work?”</vt:lpstr>
      <vt:lpstr>“Do you have any questions?”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Lily Calaycay</dc:creator>
  <cp:lastModifiedBy>Kate Ayers</cp:lastModifiedBy>
  <cp:revision>13</cp:revision>
  <dcterms:created xsi:type="dcterms:W3CDTF">2015-06-11T18:08:12Z</dcterms:created>
  <dcterms:modified xsi:type="dcterms:W3CDTF">2015-10-30T17:45:50Z</dcterms:modified>
</cp:coreProperties>
</file>